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1" r:id="rId5"/>
    <p:sldId id="259" r:id="rId6"/>
    <p:sldId id="260" r:id="rId7"/>
    <p:sldId id="25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2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606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60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011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7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90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8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4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4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2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0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2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8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6FA15-A6DB-4671-AFCA-8BDCCA12F2A9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3B5F11-7C7C-4D01-B9AC-BE215B6C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8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yliss.com/" TargetMode="External"/><Relationship Id="rId2" Type="http://schemas.openxmlformats.org/officeDocument/2006/relationships/hyperlink" Target="mailto:gary@garyliss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epawaste/conserve/smm/web-academy/" TargetMode="External"/><Relationship Id="rId2" Type="http://schemas.openxmlformats.org/officeDocument/2006/relationships/hyperlink" Target="http://www.epa.gov/epawaste/conserve/sm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osemite.epa.gov/r10/ecocomm.nsf/climate+change/wccmmf#webinars" TargetMode="External"/><Relationship Id="rId4" Type="http://schemas.openxmlformats.org/officeDocument/2006/relationships/hyperlink" Target="http://yosemite.epa.gov/r10/ecocomm.nsf/climate+change/wccmm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2500"/>
            <a:ext cx="7766936" cy="22601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National Sustainable Materials Management Action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803183"/>
            <a:ext cx="7766936" cy="206421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Presented to NRC Recyclers Guide to SMM Webinar, February 18, 2015</a:t>
            </a:r>
          </a:p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By Gary Liss, NRC SMM Summit Co-Chair</a:t>
            </a:r>
          </a:p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916-652-7850;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gary@garyliss.com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;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hlinkClick r:id="rId3"/>
              </a:rPr>
              <a:t>www.garyliss.com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SMM White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nput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to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Summary White Paper to Summit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Allowed to post at Summit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Contribute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to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NRC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National SMM Action Plan prepared based on the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Summit 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Clear and Concise (Spell out uncommon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terms and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acronyms)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Opinion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, scientific justification, statistical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data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2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SMM White Paper – Your SMM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9700"/>
            <a:ext cx="8596668" cy="4838699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What you do that advances SMM, such as: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Consumption and Climate Change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Reduce &amp; Reuse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Recycling 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</a:rPr>
              <a:t>(both collection and processing)</a:t>
            </a:r>
            <a:endParaRPr lang="en-US" sz="2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Organics (particularly including Food Recovery)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Clean and Green 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</a:rPr>
              <a:t>Jobs/Market Development</a:t>
            </a:r>
            <a:endParaRPr lang="en-US" sz="2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Product 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</a:rPr>
              <a:t>Policies (e.g., Bans, EPR, Min. Content)</a:t>
            </a:r>
            <a:endParaRPr lang="en-US" sz="2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Zero Waste</a:t>
            </a:r>
          </a:p>
          <a:p>
            <a:pPr lvl="1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Community 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</a:rPr>
              <a:t>Organizing/Culture Change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26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5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SMM Plan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7189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After Background, do separate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section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on: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"National SMM Plan Recommendations." 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Action-oriented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strategies intended to promote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SMM throughout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North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America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What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you would like to be done nationally to support local SMM initiatives.</a:t>
            </a:r>
            <a:b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011344"/>
            <a:ext cx="8096190" cy="13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00050"/>
            <a:ext cx="8596668" cy="1320800"/>
          </a:xfrm>
        </p:spPr>
        <p:txBody>
          <a:bodyPr/>
          <a:lstStyle/>
          <a:p>
            <a:r>
              <a:rPr lang="en-US" dirty="0" smtClean="0"/>
              <a:t>Address Thematic Areas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7300"/>
            <a:ext cx="8596668" cy="5321300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Business </a:t>
            </a:r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roles/Market-based Solutions</a:t>
            </a:r>
          </a:p>
          <a:p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Job </a:t>
            </a: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Creation, and Economic &amp; Market Development </a:t>
            </a:r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Initiatives</a:t>
            </a:r>
          </a:p>
          <a:p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Climate Change</a:t>
            </a:r>
          </a:p>
          <a:p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Innovative </a:t>
            </a: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Financing </a:t>
            </a:r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Approaches</a:t>
            </a:r>
          </a:p>
          <a:p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New </a:t>
            </a: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Science, Infrastructure, and Technology Opportunities and </a:t>
            </a:r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Trends</a:t>
            </a:r>
          </a:p>
          <a:p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Federal </a:t>
            </a: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and State Government </a:t>
            </a:r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roles/Policy-based Solutions</a:t>
            </a:r>
          </a:p>
          <a:p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Locally Driven/Local </a:t>
            </a: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Scale SMM Policies, Programs and Facilities (including Rural examples</a:t>
            </a:r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   </a:t>
            </a:r>
            <a:endParaRPr lang="en-US" sz="31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Culture </a:t>
            </a: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Change, Outreach and Engagement Strategies</a:t>
            </a:r>
            <a:b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   Education, Training, Certification, and Curriculum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Key </a:t>
            </a:r>
            <a:r>
              <a:rPr lang="en-US" dirty="0"/>
              <a:t>SMM </a:t>
            </a:r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1151"/>
            <a:ext cx="8596668" cy="465071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Consumption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and Climate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Change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Reduce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&amp;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Reuse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Recycling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(including how to address Dirty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MRFs)</a:t>
            </a:r>
          </a:p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Organics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(particularly including Food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Recovery)</a:t>
            </a: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Clean and Green Jobs/Market Development</a:t>
            </a: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Product Policies (e.g., Bans, EPR, Min. Content)</a:t>
            </a: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Zero Waste</a:t>
            </a: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Community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Organizing/Culture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Change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479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White Paper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71" y="1608139"/>
            <a:ext cx="8596668" cy="107791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http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://nrcrecycles.org/white-paper/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964" y="2824238"/>
            <a:ext cx="3825083" cy="321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SMM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851"/>
            <a:ext cx="8596668" cy="457451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USEPA Sustainable Materials Management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://www.epa.gov/epawaste/conserve/smm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/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USEPA SMM Web Academy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http://www.epa.gov/epawaste/conserve/smm/web-academy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hlinkClick r:id="rId3"/>
              </a:rPr>
              <a:t>/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West Coast Climate &amp; Materials Mgt. Forum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2">
                    <a:lumMod val="50000"/>
                  </a:schemeClr>
                </a:solidFill>
                <a:hlinkClick r:id="rId4"/>
              </a:rPr>
              <a:t>http://</a:t>
            </a:r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  <a:hlinkClick r:id="rId4"/>
              </a:rPr>
              <a:t>yosemite.epa.gov/r10/ecocomm.nsf/climate+change/wccmmf</a:t>
            </a:r>
            <a:endParaRPr 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West Coast Climate Forum Webinars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http://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hlinkClick r:id="rId5"/>
              </a:rPr>
              <a:t>yosemite.epa.gov/r10/ecocomm.nsf/climate+change/wccmmf#webinars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6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1466</TotalTime>
  <Words>325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National Sustainable Materials Management Action Plan</vt:lpstr>
      <vt:lpstr>SMM White Paper</vt:lpstr>
      <vt:lpstr>SMM White Paper – Your SMM Background</vt:lpstr>
      <vt:lpstr>National SMM Plan Recommendations</vt:lpstr>
      <vt:lpstr>Address Thematic Areas </vt:lpstr>
      <vt:lpstr>Address Key SMM Topics</vt:lpstr>
      <vt:lpstr>Summary of White Paper Directions</vt:lpstr>
      <vt:lpstr>SMM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Sustainable Materials Management Action Plan</dc:title>
  <dc:creator>Gary Liss</dc:creator>
  <cp:lastModifiedBy>Gary Liss</cp:lastModifiedBy>
  <cp:revision>11</cp:revision>
  <dcterms:created xsi:type="dcterms:W3CDTF">2015-01-30T19:55:23Z</dcterms:created>
  <dcterms:modified xsi:type="dcterms:W3CDTF">2015-01-31T20:22:15Z</dcterms:modified>
</cp:coreProperties>
</file>